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60" r:id="rId7"/>
    <p:sldId id="261" r:id="rId8"/>
    <p:sldId id="262" r:id="rId9"/>
    <p:sldId id="270" r:id="rId10"/>
    <p:sldId id="271" r:id="rId11"/>
    <p:sldId id="275" r:id="rId12"/>
    <p:sldId id="276" r:id="rId13"/>
    <p:sldId id="27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129"/>
    <a:srgbClr val="6E6F72"/>
    <a:srgbClr val="88898A"/>
    <a:srgbClr val="6C335D"/>
    <a:srgbClr val="2E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0884"/>
  </p:normalViewPr>
  <p:slideViewPr>
    <p:cSldViewPr snapToGrid="0" snapToObjects="1">
      <p:cViewPr varScale="1">
        <p:scale>
          <a:sx n="116" d="100"/>
          <a:sy n="116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Bakke" userId="383e2708-8679-4c9b-a07b-55cfc86fd1c4" providerId="ADAL" clId="{57334402-350A-4A42-8E82-08C57D18A28B}"/>
    <pc:docChg chg="custSel modSld">
      <pc:chgData name="Kjersti Bakke" userId="383e2708-8679-4c9b-a07b-55cfc86fd1c4" providerId="ADAL" clId="{57334402-350A-4A42-8E82-08C57D18A28B}" dt="2022-12-15T12:19:37.724" v="23" actId="6549"/>
      <pc:docMkLst>
        <pc:docMk/>
      </pc:docMkLst>
      <pc:sldChg chg="delSp mod">
        <pc:chgData name="Kjersti Bakke" userId="383e2708-8679-4c9b-a07b-55cfc86fd1c4" providerId="ADAL" clId="{57334402-350A-4A42-8E82-08C57D18A28B}" dt="2022-12-15T12:18:02.142" v="0" actId="478"/>
        <pc:sldMkLst>
          <pc:docMk/>
          <pc:sldMk cId="70117593" sldId="260"/>
        </pc:sldMkLst>
        <pc:picChg chg="del">
          <ac:chgData name="Kjersti Bakke" userId="383e2708-8679-4c9b-a07b-55cfc86fd1c4" providerId="ADAL" clId="{57334402-350A-4A42-8E82-08C57D18A28B}" dt="2022-12-15T12:18:02.142" v="0" actId="478"/>
          <ac:picMkLst>
            <pc:docMk/>
            <pc:sldMk cId="70117593" sldId="260"/>
            <ac:picMk id="3" creationId="{39BB6AB5-74FF-7C4A-90FF-94D36926BC5A}"/>
          </ac:picMkLst>
        </pc:picChg>
      </pc:sldChg>
      <pc:sldChg chg="delSp mod">
        <pc:chgData name="Kjersti Bakke" userId="383e2708-8679-4c9b-a07b-55cfc86fd1c4" providerId="ADAL" clId="{57334402-350A-4A42-8E82-08C57D18A28B}" dt="2022-12-15T12:18:05.603" v="1" actId="478"/>
        <pc:sldMkLst>
          <pc:docMk/>
          <pc:sldMk cId="200022546" sldId="261"/>
        </pc:sldMkLst>
        <pc:picChg chg="del">
          <ac:chgData name="Kjersti Bakke" userId="383e2708-8679-4c9b-a07b-55cfc86fd1c4" providerId="ADAL" clId="{57334402-350A-4A42-8E82-08C57D18A28B}" dt="2022-12-15T12:18:05.603" v="1" actId="478"/>
          <ac:picMkLst>
            <pc:docMk/>
            <pc:sldMk cId="200022546" sldId="261"/>
            <ac:picMk id="10" creationId="{DBEB185E-AF55-574D-B00A-A88E3F7762A6}"/>
          </ac:picMkLst>
        </pc:picChg>
      </pc:sldChg>
      <pc:sldChg chg="delSp mod">
        <pc:chgData name="Kjersti Bakke" userId="383e2708-8679-4c9b-a07b-55cfc86fd1c4" providerId="ADAL" clId="{57334402-350A-4A42-8E82-08C57D18A28B}" dt="2022-12-15T12:18:08.438" v="2" actId="478"/>
        <pc:sldMkLst>
          <pc:docMk/>
          <pc:sldMk cId="600446573" sldId="262"/>
        </pc:sldMkLst>
        <pc:picChg chg="del">
          <ac:chgData name="Kjersti Bakke" userId="383e2708-8679-4c9b-a07b-55cfc86fd1c4" providerId="ADAL" clId="{57334402-350A-4A42-8E82-08C57D18A28B}" dt="2022-12-15T12:18:08.438" v="2" actId="478"/>
          <ac:picMkLst>
            <pc:docMk/>
            <pc:sldMk cId="600446573" sldId="262"/>
            <ac:picMk id="10" creationId="{54B66CE7-928E-2940-AA0F-B77C3157CF12}"/>
          </ac:picMkLst>
        </pc:picChg>
      </pc:sldChg>
      <pc:sldChg chg="delSp modSp mod">
        <pc:chgData name="Kjersti Bakke" userId="383e2708-8679-4c9b-a07b-55cfc86fd1c4" providerId="ADAL" clId="{57334402-350A-4A42-8E82-08C57D18A28B}" dt="2022-12-15T12:19:37.724" v="23" actId="6549"/>
        <pc:sldMkLst>
          <pc:docMk/>
          <pc:sldMk cId="1974467381" sldId="264"/>
        </pc:sldMkLst>
        <pc:spChg chg="mod">
          <ac:chgData name="Kjersti Bakke" userId="383e2708-8679-4c9b-a07b-55cfc86fd1c4" providerId="ADAL" clId="{57334402-350A-4A42-8E82-08C57D18A28B}" dt="2022-12-15T12:19:37.724" v="23" actId="6549"/>
          <ac:spMkLst>
            <pc:docMk/>
            <pc:sldMk cId="1974467381" sldId="264"/>
            <ac:spMk id="5" creationId="{00000000-0000-0000-0000-000000000000}"/>
          </ac:spMkLst>
        </pc:spChg>
        <pc:picChg chg="del">
          <ac:chgData name="Kjersti Bakke" userId="383e2708-8679-4c9b-a07b-55cfc86fd1c4" providerId="ADAL" clId="{57334402-350A-4A42-8E82-08C57D18A28B}" dt="2022-12-15T12:19:09.960" v="17" actId="478"/>
          <ac:picMkLst>
            <pc:docMk/>
            <pc:sldMk cId="1974467381" sldId="264"/>
            <ac:picMk id="4" creationId="{AD023FA5-07E1-3843-9735-77440D04EEA4}"/>
          </ac:picMkLst>
        </pc:picChg>
      </pc:sldChg>
      <pc:sldChg chg="delSp mod">
        <pc:chgData name="Kjersti Bakke" userId="383e2708-8679-4c9b-a07b-55cfc86fd1c4" providerId="ADAL" clId="{57334402-350A-4A42-8E82-08C57D18A28B}" dt="2022-12-15T12:18:12.117" v="3" actId="478"/>
        <pc:sldMkLst>
          <pc:docMk/>
          <pc:sldMk cId="421943462" sldId="270"/>
        </pc:sldMkLst>
        <pc:picChg chg="del">
          <ac:chgData name="Kjersti Bakke" userId="383e2708-8679-4c9b-a07b-55cfc86fd1c4" providerId="ADAL" clId="{57334402-350A-4A42-8E82-08C57D18A28B}" dt="2022-12-15T12:18:12.117" v="3" actId="478"/>
          <ac:picMkLst>
            <pc:docMk/>
            <pc:sldMk cId="421943462" sldId="270"/>
            <ac:picMk id="4" creationId="{943478DD-E868-2445-9565-EC89C53DB675}"/>
          </ac:picMkLst>
        </pc:picChg>
      </pc:sldChg>
      <pc:sldChg chg="delSp mod">
        <pc:chgData name="Kjersti Bakke" userId="383e2708-8679-4c9b-a07b-55cfc86fd1c4" providerId="ADAL" clId="{57334402-350A-4A42-8E82-08C57D18A28B}" dt="2022-12-15T12:18:24.342" v="4" actId="478"/>
        <pc:sldMkLst>
          <pc:docMk/>
          <pc:sldMk cId="150563668" sldId="271"/>
        </pc:sldMkLst>
        <pc:picChg chg="del">
          <ac:chgData name="Kjersti Bakke" userId="383e2708-8679-4c9b-a07b-55cfc86fd1c4" providerId="ADAL" clId="{57334402-350A-4A42-8E82-08C57D18A28B}" dt="2022-12-15T12:18:24.342" v="4" actId="478"/>
          <ac:picMkLst>
            <pc:docMk/>
            <pc:sldMk cId="150563668" sldId="271"/>
            <ac:picMk id="5" creationId="{DAD08253-72B0-4644-A0A8-F4E4014CA45B}"/>
          </ac:picMkLst>
        </pc:picChg>
      </pc:sldChg>
      <pc:sldChg chg="delSp mod">
        <pc:chgData name="Kjersti Bakke" userId="383e2708-8679-4c9b-a07b-55cfc86fd1c4" providerId="ADAL" clId="{57334402-350A-4A42-8E82-08C57D18A28B}" dt="2022-12-15T12:18:30.158" v="5" actId="478"/>
        <pc:sldMkLst>
          <pc:docMk/>
          <pc:sldMk cId="46360860" sldId="275"/>
        </pc:sldMkLst>
        <pc:picChg chg="del">
          <ac:chgData name="Kjersti Bakke" userId="383e2708-8679-4c9b-a07b-55cfc86fd1c4" providerId="ADAL" clId="{57334402-350A-4A42-8E82-08C57D18A28B}" dt="2022-12-15T12:18:30.158" v="5" actId="478"/>
          <ac:picMkLst>
            <pc:docMk/>
            <pc:sldMk cId="46360860" sldId="275"/>
            <ac:picMk id="10" creationId="{E35592E7-5866-7447-8212-44A54034F61B}"/>
          </ac:picMkLst>
        </pc:picChg>
      </pc:sldChg>
      <pc:sldChg chg="delSp mod">
        <pc:chgData name="Kjersti Bakke" userId="383e2708-8679-4c9b-a07b-55cfc86fd1c4" providerId="ADAL" clId="{57334402-350A-4A42-8E82-08C57D18A28B}" dt="2022-12-15T12:18:32.859" v="6" actId="478"/>
        <pc:sldMkLst>
          <pc:docMk/>
          <pc:sldMk cId="1797893806" sldId="276"/>
        </pc:sldMkLst>
        <pc:picChg chg="del">
          <ac:chgData name="Kjersti Bakke" userId="383e2708-8679-4c9b-a07b-55cfc86fd1c4" providerId="ADAL" clId="{57334402-350A-4A42-8E82-08C57D18A28B}" dt="2022-12-15T12:18:32.859" v="6" actId="478"/>
          <ac:picMkLst>
            <pc:docMk/>
            <pc:sldMk cId="1797893806" sldId="276"/>
            <ac:picMk id="10" creationId="{5DCB5CED-67F0-6848-97D0-555122CF6888}"/>
          </ac:picMkLst>
        </pc:picChg>
      </pc:sldChg>
      <pc:sldChg chg="delSp mod">
        <pc:chgData name="Kjersti Bakke" userId="383e2708-8679-4c9b-a07b-55cfc86fd1c4" providerId="ADAL" clId="{57334402-350A-4A42-8E82-08C57D18A28B}" dt="2022-12-15T12:18:35.706" v="7" actId="478"/>
        <pc:sldMkLst>
          <pc:docMk/>
          <pc:sldMk cId="2106284152" sldId="277"/>
        </pc:sldMkLst>
        <pc:picChg chg="del">
          <ac:chgData name="Kjersti Bakke" userId="383e2708-8679-4c9b-a07b-55cfc86fd1c4" providerId="ADAL" clId="{57334402-350A-4A42-8E82-08C57D18A28B}" dt="2022-12-15T12:18:35.706" v="7" actId="478"/>
          <ac:picMkLst>
            <pc:docMk/>
            <pc:sldMk cId="2106284152" sldId="277"/>
            <ac:picMk id="10" creationId="{04F9570E-6142-5245-966C-2A40BBEC7E0F}"/>
          </ac:picMkLst>
        </pc:picChg>
      </pc:sldChg>
      <pc:sldChg chg="delSp mod">
        <pc:chgData name="Kjersti Bakke" userId="383e2708-8679-4c9b-a07b-55cfc86fd1c4" providerId="ADAL" clId="{57334402-350A-4A42-8E82-08C57D18A28B}" dt="2022-12-15T12:18:40.620" v="8" actId="478"/>
        <pc:sldMkLst>
          <pc:docMk/>
          <pc:sldMk cId="2882238460" sldId="288"/>
        </pc:sldMkLst>
        <pc:picChg chg="del">
          <ac:chgData name="Kjersti Bakke" userId="383e2708-8679-4c9b-a07b-55cfc86fd1c4" providerId="ADAL" clId="{57334402-350A-4A42-8E82-08C57D18A28B}" dt="2022-12-15T12:18:40.620" v="8" actId="478"/>
          <ac:picMkLst>
            <pc:docMk/>
            <pc:sldMk cId="2882238460" sldId="288"/>
            <ac:picMk id="4" creationId="{943478DD-E868-2445-9565-EC89C53DB675}"/>
          </ac:picMkLst>
        </pc:picChg>
      </pc:sldChg>
      <pc:sldChg chg="delSp mod">
        <pc:chgData name="Kjersti Bakke" userId="383e2708-8679-4c9b-a07b-55cfc86fd1c4" providerId="ADAL" clId="{57334402-350A-4A42-8E82-08C57D18A28B}" dt="2022-12-15T12:18:42.848" v="9" actId="478"/>
        <pc:sldMkLst>
          <pc:docMk/>
          <pc:sldMk cId="651058784" sldId="289"/>
        </pc:sldMkLst>
        <pc:picChg chg="del">
          <ac:chgData name="Kjersti Bakke" userId="383e2708-8679-4c9b-a07b-55cfc86fd1c4" providerId="ADAL" clId="{57334402-350A-4A42-8E82-08C57D18A28B}" dt="2022-12-15T12:18:42.848" v="9" actId="478"/>
          <ac:picMkLst>
            <pc:docMk/>
            <pc:sldMk cId="651058784" sldId="289"/>
            <ac:picMk id="10" creationId="{E35592E7-5866-7447-8212-44A54034F61B}"/>
          </ac:picMkLst>
        </pc:picChg>
      </pc:sldChg>
      <pc:sldChg chg="delSp mod">
        <pc:chgData name="Kjersti Bakke" userId="383e2708-8679-4c9b-a07b-55cfc86fd1c4" providerId="ADAL" clId="{57334402-350A-4A42-8E82-08C57D18A28B}" dt="2022-12-15T12:18:45.111" v="10" actId="478"/>
        <pc:sldMkLst>
          <pc:docMk/>
          <pc:sldMk cId="933790030" sldId="290"/>
        </pc:sldMkLst>
        <pc:picChg chg="del">
          <ac:chgData name="Kjersti Bakke" userId="383e2708-8679-4c9b-a07b-55cfc86fd1c4" providerId="ADAL" clId="{57334402-350A-4A42-8E82-08C57D18A28B}" dt="2022-12-15T12:18:45.111" v="10" actId="478"/>
          <ac:picMkLst>
            <pc:docMk/>
            <pc:sldMk cId="933790030" sldId="290"/>
            <ac:picMk id="10" creationId="{5DCB5CED-67F0-6848-97D0-555122CF6888}"/>
          </ac:picMkLst>
        </pc:picChg>
      </pc:sldChg>
      <pc:sldChg chg="delSp mod">
        <pc:chgData name="Kjersti Bakke" userId="383e2708-8679-4c9b-a07b-55cfc86fd1c4" providerId="ADAL" clId="{57334402-350A-4A42-8E82-08C57D18A28B}" dt="2022-12-15T12:18:50.149" v="11" actId="478"/>
        <pc:sldMkLst>
          <pc:docMk/>
          <pc:sldMk cId="855475661" sldId="291"/>
        </pc:sldMkLst>
        <pc:picChg chg="del">
          <ac:chgData name="Kjersti Bakke" userId="383e2708-8679-4c9b-a07b-55cfc86fd1c4" providerId="ADAL" clId="{57334402-350A-4A42-8E82-08C57D18A28B}" dt="2022-12-15T12:18:50.149" v="11" actId="478"/>
          <ac:picMkLst>
            <pc:docMk/>
            <pc:sldMk cId="855475661" sldId="291"/>
            <ac:picMk id="10" creationId="{04F9570E-6142-5245-966C-2A40BBEC7E0F}"/>
          </ac:picMkLst>
        </pc:picChg>
      </pc:sldChg>
      <pc:sldChg chg="delSp mod">
        <pc:chgData name="Kjersti Bakke" userId="383e2708-8679-4c9b-a07b-55cfc86fd1c4" providerId="ADAL" clId="{57334402-350A-4A42-8E82-08C57D18A28B}" dt="2022-12-15T12:18:52.180" v="12" actId="478"/>
        <pc:sldMkLst>
          <pc:docMk/>
          <pc:sldMk cId="4221967802" sldId="292"/>
        </pc:sldMkLst>
        <pc:picChg chg="del">
          <ac:chgData name="Kjersti Bakke" userId="383e2708-8679-4c9b-a07b-55cfc86fd1c4" providerId="ADAL" clId="{57334402-350A-4A42-8E82-08C57D18A28B}" dt="2022-12-15T12:18:52.180" v="12" actId="478"/>
          <ac:picMkLst>
            <pc:docMk/>
            <pc:sldMk cId="4221967802" sldId="292"/>
            <ac:picMk id="4" creationId="{943478DD-E868-2445-9565-EC89C53DB675}"/>
          </ac:picMkLst>
        </pc:picChg>
      </pc:sldChg>
      <pc:sldChg chg="delSp mod">
        <pc:chgData name="Kjersti Bakke" userId="383e2708-8679-4c9b-a07b-55cfc86fd1c4" providerId="ADAL" clId="{57334402-350A-4A42-8E82-08C57D18A28B}" dt="2022-12-15T12:18:54.616" v="13" actId="478"/>
        <pc:sldMkLst>
          <pc:docMk/>
          <pc:sldMk cId="2706512202" sldId="293"/>
        </pc:sldMkLst>
        <pc:picChg chg="del">
          <ac:chgData name="Kjersti Bakke" userId="383e2708-8679-4c9b-a07b-55cfc86fd1c4" providerId="ADAL" clId="{57334402-350A-4A42-8E82-08C57D18A28B}" dt="2022-12-15T12:18:54.616" v="13" actId="478"/>
          <ac:picMkLst>
            <pc:docMk/>
            <pc:sldMk cId="2706512202" sldId="293"/>
            <ac:picMk id="10" creationId="{E35592E7-5866-7447-8212-44A54034F61B}"/>
          </ac:picMkLst>
        </pc:picChg>
      </pc:sldChg>
      <pc:sldChg chg="delSp mod">
        <pc:chgData name="Kjersti Bakke" userId="383e2708-8679-4c9b-a07b-55cfc86fd1c4" providerId="ADAL" clId="{57334402-350A-4A42-8E82-08C57D18A28B}" dt="2022-12-15T12:18:59.183" v="14" actId="478"/>
        <pc:sldMkLst>
          <pc:docMk/>
          <pc:sldMk cId="2458317246" sldId="294"/>
        </pc:sldMkLst>
        <pc:picChg chg="del">
          <ac:chgData name="Kjersti Bakke" userId="383e2708-8679-4c9b-a07b-55cfc86fd1c4" providerId="ADAL" clId="{57334402-350A-4A42-8E82-08C57D18A28B}" dt="2022-12-15T12:18:59.183" v="14" actId="478"/>
          <ac:picMkLst>
            <pc:docMk/>
            <pc:sldMk cId="2458317246" sldId="294"/>
            <ac:picMk id="10" creationId="{5DCB5CED-67F0-6848-97D0-555122CF6888}"/>
          </ac:picMkLst>
        </pc:picChg>
      </pc:sldChg>
      <pc:sldChg chg="delSp mod">
        <pc:chgData name="Kjersti Bakke" userId="383e2708-8679-4c9b-a07b-55cfc86fd1c4" providerId="ADAL" clId="{57334402-350A-4A42-8E82-08C57D18A28B}" dt="2022-12-15T12:19:01.612" v="15" actId="478"/>
        <pc:sldMkLst>
          <pc:docMk/>
          <pc:sldMk cId="2424040486" sldId="295"/>
        </pc:sldMkLst>
        <pc:picChg chg="del">
          <ac:chgData name="Kjersti Bakke" userId="383e2708-8679-4c9b-a07b-55cfc86fd1c4" providerId="ADAL" clId="{57334402-350A-4A42-8E82-08C57D18A28B}" dt="2022-12-15T12:19:01.612" v="15" actId="478"/>
          <ac:picMkLst>
            <pc:docMk/>
            <pc:sldMk cId="2424040486" sldId="295"/>
            <ac:picMk id="10" creationId="{04F9570E-6142-5245-966C-2A40BBEC7E0F}"/>
          </ac:picMkLst>
        </pc:picChg>
      </pc:sldChg>
      <pc:sldChg chg="delSp mod">
        <pc:chgData name="Kjersti Bakke" userId="383e2708-8679-4c9b-a07b-55cfc86fd1c4" providerId="ADAL" clId="{57334402-350A-4A42-8E82-08C57D18A28B}" dt="2022-12-15T12:19:03.693" v="16" actId="478"/>
        <pc:sldMkLst>
          <pc:docMk/>
          <pc:sldMk cId="2709928692" sldId="296"/>
        </pc:sldMkLst>
        <pc:picChg chg="del">
          <ac:chgData name="Kjersti Bakke" userId="383e2708-8679-4c9b-a07b-55cfc86fd1c4" providerId="ADAL" clId="{57334402-350A-4A42-8E82-08C57D18A28B}" dt="2022-12-15T12:19:03.693" v="16" actId="478"/>
          <ac:picMkLst>
            <pc:docMk/>
            <pc:sldMk cId="2709928692" sldId="296"/>
            <ac:picMk id="4" creationId="{943478DD-E868-2445-9565-EC89C53DB6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C8339B-DF4A-5544-B77F-3B2A151E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96418-D70F-954D-8081-AA2CCFB536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FD2F4-71C2-484E-BCAE-C480F9214D9D}" type="datetimeFigureOut">
              <a:rPr lang="nb-NO" smtClean="0"/>
              <a:t>15.12.2022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C2714-7332-F947-A8EC-BBBE7E760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34A12-1625-6146-BB01-A4688AE969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6224-77C3-DC4E-83F9-E5AF26C18B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683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B33E-6A39-D340-BF34-F74A98BC351B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B2DB-18CA-C441-9F09-C802950D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87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837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7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6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2F4C-AB13-9446-A2DB-DFE0BD02D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02E1F-A1F1-9541-A73F-493846CB5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0AC4-2171-464C-B632-1CCFBDA1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5422-14C9-334F-BD30-55DDC489B2AA}" type="datetime1">
              <a:rPr lang="nb-NO" smtClean="0"/>
              <a:t>15.12.2022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5D71E-D048-1040-B8A8-0956216B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C019-F4F5-E541-9DD8-77786BB0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526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03206-8239-D44A-8FAC-96CD4975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2D368D2F-A736-3C44-8388-ACEA077EE58C}" type="datetime1">
              <a:rPr lang="nb-NO" smtClean="0"/>
              <a:pPr/>
              <a:t>15.12.2022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F889-A027-A548-977C-EAF322BE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BD394-4E35-C74F-BA97-3075B3BA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" y="6083808"/>
            <a:ext cx="2317678" cy="8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ei@dikom.no" TargetMode="External"/><Relationship Id="rId5" Type="http://schemas.openxmlformats.org/officeDocument/2006/relationships/hyperlink" Target="https://landingsside.dikom.no/gratis-konsultasjon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53DFD-1F73-9847-BF20-106DDA8E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036"/>
            <a:ext cx="15967707" cy="6992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DA812D-4DEF-CF4A-AF2B-875029A9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54" y="-134036"/>
            <a:ext cx="5770194" cy="619193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3148" y="990741"/>
            <a:ext cx="3708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2D1129"/>
                </a:solidFill>
                <a:latin typeface="Arial Rounded MT Bold" panose="020F0704030504030204" pitchFamily="34" charset="77"/>
              </a:rPr>
              <a:t>HVORDAN LAGE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83448" y="1342464"/>
            <a:ext cx="5867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2D1129"/>
                </a:solidFill>
                <a:latin typeface="Arial Rounded MT Bold" panose="020F0704030504030204" pitchFamily="34" charset="77"/>
              </a:rPr>
              <a:t>BUYER </a:t>
            </a:r>
          </a:p>
          <a:p>
            <a:pPr algn="ctr" eaLnBrk="1" hangingPunct="1"/>
            <a:r>
              <a:rPr lang="en-US" altLang="en-US" sz="4400" b="1" dirty="0">
                <a:solidFill>
                  <a:srgbClr val="2D1129"/>
                </a:solidFill>
                <a:latin typeface="Arial Rounded MT Bold" panose="020F0704030504030204" pitchFamily="34" charset="77"/>
              </a:rPr>
              <a:t>PERSONAS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31248" y="2826932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2D1129"/>
                </a:solidFill>
                <a:latin typeface="Arial Rounded MT Bold" panose="020F0704030504030204" pitchFamily="34" charset="77"/>
              </a:rPr>
              <a:t>FOR DIN BEDRIFT</a:t>
            </a:r>
          </a:p>
          <a:p>
            <a:pPr algn="ctr" eaLnBrk="1" hangingPunct="1"/>
            <a:r>
              <a:rPr lang="en-US" altLang="en-US" sz="2000" b="1" dirty="0">
                <a:solidFill>
                  <a:srgbClr val="2D1129"/>
                </a:solidFill>
                <a:latin typeface="Arial Rounded MT Bold" panose="020F0704030504030204" pitchFamily="34" charset="77"/>
              </a:rPr>
              <a:t>Mal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803278-93AD-5D44-A13A-4EF656C3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3" y="6264378"/>
            <a:ext cx="2614581" cy="38331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133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638B0-712E-7F4E-B721-879B3B5D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58941-E2A4-6542-86AC-BBBE4082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75738"/>
              </p:ext>
            </p:extLst>
          </p:nvPr>
        </p:nvGraphicFramePr>
        <p:xfrm>
          <a:off x="1977409" y="1060860"/>
          <a:ext cx="8128000" cy="2077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REELLE UTSAGN</a:t>
                      </a:r>
                    </a:p>
                    <a:p>
                      <a:pPr algn="ctr"/>
                      <a:r>
                        <a:rPr lang="en-US" sz="1400" b="0" dirty="0"/>
                        <a:t>Om </a:t>
                      </a:r>
                      <a:r>
                        <a:rPr lang="en-US" sz="1400" b="0" dirty="0" err="1"/>
                        <a:t>mål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osv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1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2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VANLIG INNVENDINGER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Hvorfor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vil</a:t>
                      </a:r>
                      <a:r>
                        <a:rPr lang="en-US" sz="1400" b="0" baseline="0" dirty="0"/>
                        <a:t> de </a:t>
                      </a:r>
                      <a:r>
                        <a:rPr lang="en-US" sz="1400" b="0" baseline="0" dirty="0" err="1"/>
                        <a:t>ikke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kjøpe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ditt</a:t>
                      </a:r>
                      <a:r>
                        <a:rPr lang="en-US" sz="1400" b="0" baseline="0" dirty="0"/>
                        <a:t> product </a:t>
                      </a:r>
                      <a:r>
                        <a:rPr lang="en-US" sz="1400" b="0" baseline="0" dirty="0" err="1"/>
                        <a:t>eller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tjenester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28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C6BAE9-DE60-F744-9FB9-8720E729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CA819-BE63-BD44-8CCD-ECE39D63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02262"/>
              </p:ext>
            </p:extLst>
          </p:nvPr>
        </p:nvGraphicFramePr>
        <p:xfrm>
          <a:off x="1977409" y="1060860"/>
          <a:ext cx="8128000" cy="22910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MARKEDSFØRING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Hvordan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skal</a:t>
                      </a:r>
                      <a:r>
                        <a:rPr lang="en-US" sz="1400" b="0" baseline="0" dirty="0"/>
                        <a:t> du </a:t>
                      </a:r>
                      <a:r>
                        <a:rPr lang="en-US" sz="1400" b="0" baseline="0" dirty="0" err="1"/>
                        <a:t>beskrive</a:t>
                      </a:r>
                      <a:r>
                        <a:rPr lang="en-US" sz="1400" b="0" baseline="0" dirty="0"/>
                        <a:t> din </a:t>
                      </a:r>
                      <a:r>
                        <a:rPr lang="en-US" sz="1400" b="0" baseline="0" dirty="0" err="1"/>
                        <a:t>løsning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til</a:t>
                      </a:r>
                      <a:r>
                        <a:rPr lang="en-US" sz="1400" b="0" baseline="0" dirty="0"/>
                        <a:t> din persona ?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Beskrivelse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løsning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som</a:t>
                      </a:r>
                      <a:r>
                        <a:rPr lang="en-US" dirty="0"/>
                        <a:t> passer din Persona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SALGSARGUMENT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Selg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løsningen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til</a:t>
                      </a:r>
                      <a:r>
                        <a:rPr lang="en-US" sz="1400" b="0" dirty="0"/>
                        <a:t> din persona!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Ditt salgsargument som passer din </a:t>
                      </a:r>
                      <a:r>
                        <a:rPr lang="nb-NO" dirty="0" err="1"/>
                        <a:t>Persona</a:t>
                      </a:r>
                      <a:r>
                        <a:rPr lang="nb-NO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3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26DBED-BDA6-B74D-801B-7042BF6E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65305"/>
              </p:ext>
            </p:extLst>
          </p:nvPr>
        </p:nvGraphicFramePr>
        <p:xfrm>
          <a:off x="1977409" y="1060860"/>
          <a:ext cx="8128000" cy="3388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personasen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BAKGRUNN</a:t>
                      </a:r>
                    </a:p>
                    <a:p>
                      <a:pPr algn="ctr"/>
                      <a:r>
                        <a:rPr lang="en-US" sz="1400" b="0" dirty="0" err="1"/>
                        <a:t>Jobb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Karriære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Familie</a:t>
                      </a:r>
                      <a:r>
                        <a:rPr lang="en-US" sz="1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Jobb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Karriære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Familieliv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DEMOGRAFI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Kjønn</a:t>
                      </a:r>
                      <a:r>
                        <a:rPr lang="en-US" sz="1400" b="0" dirty="0"/>
                        <a:t>?</a:t>
                      </a:r>
                      <a:r>
                        <a:rPr lang="en-US" sz="1400" b="0" baseline="0" dirty="0"/>
                        <a:t> Alder? </a:t>
                      </a:r>
                      <a:r>
                        <a:rPr lang="en-US" sz="1400" b="0" baseline="0" dirty="0" err="1"/>
                        <a:t>Inntekt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Bosted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Kjønn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Alder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Inntekt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Bosted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GJENKJENNENDE FAKTORER</a:t>
                      </a:r>
                    </a:p>
                    <a:p>
                      <a:pPr algn="ctr"/>
                      <a:r>
                        <a:rPr lang="en-US" sz="1800" b="0" dirty="0" err="1"/>
                        <a:t>Oppførsel</a:t>
                      </a:r>
                      <a:r>
                        <a:rPr lang="en-US" sz="1800" b="0" dirty="0"/>
                        <a:t>? </a:t>
                      </a:r>
                      <a:r>
                        <a:rPr lang="en-US" sz="1800" b="0" dirty="0" err="1"/>
                        <a:t>Kommunikasjonspreferanser</a:t>
                      </a:r>
                      <a:r>
                        <a:rPr lang="en-US" sz="1800" b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Oppførsel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Kommunikasjonspreferanser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097A18-0537-454F-B0DB-7DBC4672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105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B035E5-5CA7-7245-8CFF-DC062B69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CE466-E496-9243-8DC1-E9B8BCD1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63906"/>
              </p:ext>
            </p:extLst>
          </p:nvPr>
        </p:nvGraphicFramePr>
        <p:xfrm>
          <a:off x="1977409" y="1060860"/>
          <a:ext cx="8128000" cy="2656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MÅL</a:t>
                      </a:r>
                    </a:p>
                    <a:p>
                      <a:pPr algn="ctr"/>
                      <a:r>
                        <a:rPr lang="en-US" sz="1400" b="0" dirty="0" err="1"/>
                        <a:t>Hovedmål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Delmål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Hovedmål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Delmål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UTFORDRINGER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Viktigste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Sekundær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utfordring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Viktigste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Sekundære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HVA KAN VI GJØRE</a:t>
                      </a:r>
                      <a:endParaRPr lang="en-US" baseline="0" dirty="0"/>
                    </a:p>
                    <a:p>
                      <a:pPr algn="ctr"/>
                      <a:r>
                        <a:rPr lang="nb-NO" sz="1400" b="0" dirty="0"/>
                        <a:t>... for å hjelpe vår person å oppnå sine mål? </a:t>
                      </a:r>
                    </a:p>
                    <a:p>
                      <a:pPr algn="ctr"/>
                      <a:r>
                        <a:rPr lang="nb-NO" sz="1400" b="0" dirty="0"/>
                        <a:t>... for å hjelpe vår </a:t>
                      </a:r>
                      <a:r>
                        <a:rPr lang="nb-NO" sz="1400" b="0" dirty="0" err="1"/>
                        <a:t>persona</a:t>
                      </a:r>
                      <a:r>
                        <a:rPr lang="nb-NO" sz="1400" b="0" dirty="0"/>
                        <a:t> å overvinne sine utfordringer?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2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9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638B0-712E-7F4E-B721-879B3B5D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58941-E2A4-6542-86AC-BBBE4082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37114"/>
              </p:ext>
            </p:extLst>
          </p:nvPr>
        </p:nvGraphicFramePr>
        <p:xfrm>
          <a:off x="1977409" y="1060860"/>
          <a:ext cx="8128000" cy="2077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REELLE UTSAGN</a:t>
                      </a:r>
                    </a:p>
                    <a:p>
                      <a:pPr algn="ctr"/>
                      <a:r>
                        <a:rPr lang="en-US" sz="1400" b="0" dirty="0"/>
                        <a:t>Om </a:t>
                      </a:r>
                      <a:r>
                        <a:rPr lang="en-US" sz="1400" b="0" dirty="0" err="1"/>
                        <a:t>mål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osv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1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2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VANLIG INNVENDINGER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Hvorfor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vil</a:t>
                      </a:r>
                      <a:r>
                        <a:rPr lang="en-US" sz="1400" b="0" baseline="0" dirty="0"/>
                        <a:t> de </a:t>
                      </a:r>
                      <a:r>
                        <a:rPr lang="en-US" sz="1400" b="0" baseline="0" dirty="0" err="1"/>
                        <a:t>ikke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kjøpe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ditt</a:t>
                      </a:r>
                      <a:r>
                        <a:rPr lang="en-US" sz="1400" b="0" baseline="0" dirty="0"/>
                        <a:t> product </a:t>
                      </a:r>
                      <a:r>
                        <a:rPr lang="en-US" sz="1400" b="0" baseline="0" dirty="0" err="1"/>
                        <a:t>eller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tjenester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7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C6BAE9-DE60-F744-9FB9-8720E729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CA819-BE63-BD44-8CCD-ECE39D63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99255"/>
              </p:ext>
            </p:extLst>
          </p:nvPr>
        </p:nvGraphicFramePr>
        <p:xfrm>
          <a:off x="1977409" y="1060860"/>
          <a:ext cx="8128000" cy="22910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MARKEDSFØRING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Hvordan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skal</a:t>
                      </a:r>
                      <a:r>
                        <a:rPr lang="en-US" sz="1400" b="0" baseline="0" dirty="0"/>
                        <a:t> du </a:t>
                      </a:r>
                      <a:r>
                        <a:rPr lang="en-US" sz="1400" b="0" baseline="0" dirty="0" err="1"/>
                        <a:t>beskrive</a:t>
                      </a:r>
                      <a:r>
                        <a:rPr lang="en-US" sz="1400" b="0" baseline="0" dirty="0"/>
                        <a:t> din </a:t>
                      </a:r>
                      <a:r>
                        <a:rPr lang="en-US" sz="1400" b="0" baseline="0" dirty="0" err="1"/>
                        <a:t>løsning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til</a:t>
                      </a:r>
                      <a:r>
                        <a:rPr lang="en-US" sz="1400" b="0" baseline="0" dirty="0"/>
                        <a:t> din persona ?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Beskrivelse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løsning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som</a:t>
                      </a:r>
                      <a:r>
                        <a:rPr lang="en-US" dirty="0"/>
                        <a:t> passer din Persona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SALGSARGUMENT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Selg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løsningen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til</a:t>
                      </a:r>
                      <a:r>
                        <a:rPr lang="en-US" sz="1400" b="0" dirty="0"/>
                        <a:t> din persona!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Ditt salgsargument som passer din </a:t>
                      </a:r>
                      <a:r>
                        <a:rPr lang="nb-NO" dirty="0" err="1"/>
                        <a:t>Persona</a:t>
                      </a:r>
                      <a:r>
                        <a:rPr lang="nb-NO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6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26DBED-BDA6-B74D-801B-7042BF6E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73396"/>
              </p:ext>
            </p:extLst>
          </p:nvPr>
        </p:nvGraphicFramePr>
        <p:xfrm>
          <a:off x="1977409" y="1060860"/>
          <a:ext cx="8128000" cy="3388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personasen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BAKGRUNN</a:t>
                      </a:r>
                    </a:p>
                    <a:p>
                      <a:pPr algn="ctr"/>
                      <a:r>
                        <a:rPr lang="en-US" sz="1400" b="0" dirty="0" err="1"/>
                        <a:t>Jobb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Karriære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Familie</a:t>
                      </a:r>
                      <a:r>
                        <a:rPr lang="en-US" sz="1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Jobb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Karriære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Familieliv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DEMOGRAFI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Kjønn</a:t>
                      </a:r>
                      <a:r>
                        <a:rPr lang="en-US" sz="1400" b="0" dirty="0"/>
                        <a:t>?</a:t>
                      </a:r>
                      <a:r>
                        <a:rPr lang="en-US" sz="1400" b="0" baseline="0" dirty="0"/>
                        <a:t> Alder? </a:t>
                      </a:r>
                      <a:r>
                        <a:rPr lang="en-US" sz="1400" b="0" baseline="0" dirty="0" err="1"/>
                        <a:t>Inntekt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Bosted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Kjønn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Alder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Inntekt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Bosted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GJENKJENNENDE FAKTORER</a:t>
                      </a:r>
                    </a:p>
                    <a:p>
                      <a:pPr algn="ctr"/>
                      <a:r>
                        <a:rPr lang="en-US" sz="1800" b="0" dirty="0" err="1"/>
                        <a:t>Oppførsel</a:t>
                      </a:r>
                      <a:r>
                        <a:rPr lang="en-US" sz="1800" b="0" dirty="0"/>
                        <a:t>? </a:t>
                      </a:r>
                      <a:r>
                        <a:rPr lang="en-US" sz="1800" b="0" dirty="0" err="1"/>
                        <a:t>Kommunikasjonspreferanser</a:t>
                      </a:r>
                      <a:r>
                        <a:rPr lang="en-US" sz="1800" b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Oppførsel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Kommunikasjonspreferanser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097A18-0537-454F-B0DB-7DBC4672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651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B035E5-5CA7-7245-8CFF-DC062B69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CE466-E496-9243-8DC1-E9B8BCD1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86245"/>
              </p:ext>
            </p:extLst>
          </p:nvPr>
        </p:nvGraphicFramePr>
        <p:xfrm>
          <a:off x="1977409" y="1060860"/>
          <a:ext cx="8128000" cy="2656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MÅL</a:t>
                      </a:r>
                    </a:p>
                    <a:p>
                      <a:pPr algn="ctr"/>
                      <a:r>
                        <a:rPr lang="en-US" sz="1400" b="0" dirty="0" err="1"/>
                        <a:t>Hovedmål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Delmål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Hovedmål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Delmål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UTFORDRINGER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Viktigste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Sekundær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utfordring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Viktigste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Sekundære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HVA KAN VI GJØRE</a:t>
                      </a:r>
                      <a:endParaRPr lang="en-US" baseline="0" dirty="0"/>
                    </a:p>
                    <a:p>
                      <a:pPr algn="ctr"/>
                      <a:r>
                        <a:rPr lang="nb-NO" sz="1400" b="0" dirty="0"/>
                        <a:t>... for å hjelpe vår person å oppnå sine mål? </a:t>
                      </a:r>
                    </a:p>
                    <a:p>
                      <a:pPr algn="ctr"/>
                      <a:r>
                        <a:rPr lang="nb-NO" sz="1400" b="0" dirty="0"/>
                        <a:t>... for å hjelpe vår </a:t>
                      </a:r>
                      <a:r>
                        <a:rPr lang="nb-NO" sz="1400" b="0" dirty="0" err="1"/>
                        <a:t>persona</a:t>
                      </a:r>
                      <a:r>
                        <a:rPr lang="nb-NO" sz="1400" b="0" dirty="0"/>
                        <a:t> å overvinne sine utfordringer?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2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31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638B0-712E-7F4E-B721-879B3B5D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58941-E2A4-6542-86AC-BBBE4082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79163"/>
              </p:ext>
            </p:extLst>
          </p:nvPr>
        </p:nvGraphicFramePr>
        <p:xfrm>
          <a:off x="1977409" y="1060860"/>
          <a:ext cx="8128000" cy="2077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REELLE UTSAGN</a:t>
                      </a:r>
                    </a:p>
                    <a:p>
                      <a:pPr algn="ctr"/>
                      <a:r>
                        <a:rPr lang="en-US" sz="1400" b="0" dirty="0"/>
                        <a:t>Om </a:t>
                      </a:r>
                      <a:r>
                        <a:rPr lang="en-US" sz="1400" b="0" dirty="0" err="1"/>
                        <a:t>mål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osv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1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dirty="0"/>
                        <a:t> 2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Utsagn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VANLIG INNVENDINGER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Hvorfor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vil</a:t>
                      </a:r>
                      <a:r>
                        <a:rPr lang="en-US" sz="1400" b="0" baseline="0" dirty="0"/>
                        <a:t> de </a:t>
                      </a:r>
                      <a:r>
                        <a:rPr lang="en-US" sz="1400" b="0" baseline="0" dirty="0" err="1"/>
                        <a:t>ikke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kjøpe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ditt</a:t>
                      </a:r>
                      <a:r>
                        <a:rPr lang="en-US" sz="1400" b="0" baseline="0" dirty="0"/>
                        <a:t> product </a:t>
                      </a:r>
                      <a:r>
                        <a:rPr lang="en-US" sz="1400" b="0" baseline="0" dirty="0" err="1"/>
                        <a:t>eller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tjenester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Vanlig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innvending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4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C6BAE9-DE60-F744-9FB9-8720E729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CA819-BE63-BD44-8CCD-ECE39D63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29688"/>
              </p:ext>
            </p:extLst>
          </p:nvPr>
        </p:nvGraphicFramePr>
        <p:xfrm>
          <a:off x="1977409" y="1060860"/>
          <a:ext cx="8128000" cy="22910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MARKEDSFØRING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Hvordan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skal</a:t>
                      </a:r>
                      <a:r>
                        <a:rPr lang="en-US" sz="1400" b="0" baseline="0" dirty="0"/>
                        <a:t> du </a:t>
                      </a:r>
                      <a:r>
                        <a:rPr lang="en-US" sz="1400" b="0" baseline="0" dirty="0" err="1"/>
                        <a:t>beskrive</a:t>
                      </a:r>
                      <a:r>
                        <a:rPr lang="en-US" sz="1400" b="0" baseline="0" dirty="0"/>
                        <a:t> din </a:t>
                      </a:r>
                      <a:r>
                        <a:rPr lang="en-US" sz="1400" b="0" baseline="0" dirty="0" err="1"/>
                        <a:t>løsning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til</a:t>
                      </a:r>
                      <a:r>
                        <a:rPr lang="en-US" sz="1400" b="0" baseline="0" dirty="0"/>
                        <a:t> din persona ?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Beskrivelse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løsning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som</a:t>
                      </a:r>
                      <a:r>
                        <a:rPr lang="en-US" dirty="0"/>
                        <a:t> passer din Persona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SALGSARGUMENT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Selg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løsningen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til</a:t>
                      </a:r>
                      <a:r>
                        <a:rPr lang="en-US" sz="1400" b="0" dirty="0"/>
                        <a:t> din persona!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Ditt salgsargument som passer din </a:t>
                      </a:r>
                      <a:r>
                        <a:rPr lang="nb-NO" dirty="0" err="1"/>
                        <a:t>Persona</a:t>
                      </a:r>
                      <a:r>
                        <a:rPr lang="nb-NO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92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A402AB-3DD9-CE43-BBEF-8F453B15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7912" y="2007500"/>
            <a:ext cx="930627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47912" y="2007500"/>
            <a:ext cx="6919052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Denne malen kan du bruke for å utvikle dine </a:t>
            </a:r>
            <a:r>
              <a:rPr lang="nb-NO" alt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</a:t>
            </a:r>
            <a:r>
              <a:rPr lang="nb-NO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nb-N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Først vil vi gå gjennom et eksempel, så kan du bruke de tomme malene og forsøke selv!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99" y="2247527"/>
            <a:ext cx="3076789" cy="32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22A7119C-7DA4-7F4A-A7C4-7D918A3D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Hvordan</a:t>
            </a:r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lage</a:t>
            </a:r>
            <a:r>
              <a:rPr lang="en-US" altLang="en-US" sz="4400" b="1" dirty="0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 </a:t>
            </a:r>
            <a:r>
              <a:rPr lang="en-US" altLang="en-US" sz="4400" b="1" kern="1200" dirty="0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Buyer Personas?</a:t>
            </a:r>
          </a:p>
        </p:txBody>
      </p:sp>
    </p:spTree>
    <p:extLst>
      <p:ext uri="{BB962C8B-B14F-4D97-AF65-F5344CB8AC3E}">
        <p14:creationId xmlns:p14="http://schemas.microsoft.com/office/powerpoint/2010/main" val="14346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0868EB-97B4-FF42-8DB1-80424DB1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1760" y="-223520"/>
            <a:ext cx="14271175" cy="8848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0264F-368F-7940-A704-C758A879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76" y="-1086750"/>
            <a:ext cx="10626969" cy="1140369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9359" y="625371"/>
            <a:ext cx="69291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2D1129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OM OSS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0250" y="1438406"/>
            <a:ext cx="7938022" cy="54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Dikom </a:t>
            </a:r>
            <a:r>
              <a:rPr lang="en-US" altLang="en-US" sz="2000" b="1" dirty="0" err="1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US" altLang="en-US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etablert</a:t>
            </a:r>
            <a:r>
              <a:rPr lang="en-US" altLang="en-US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1997.</a:t>
            </a:r>
            <a:endParaRPr lang="nb-NO" altLang="nb-NO" sz="2000" b="1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 visjon er å tilføre våre kunder riktig </a:t>
            </a:r>
            <a:b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kompetanse innen digital markedsføring.</a:t>
            </a:r>
          </a:p>
          <a:p>
            <a:pPr algn="ctr"/>
            <a:endParaRPr lang="nb-NO" altLang="nb-NO" sz="2000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Misjonen vår er å leverer løsninger som sikrer kunden </a:t>
            </a:r>
            <a:b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effektivitet og øker kunnskapen om eget marked.</a:t>
            </a:r>
          </a:p>
          <a:p>
            <a:pPr algn="ctr"/>
            <a:endParaRPr lang="en-US" sz="2000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nb-NO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 din vurdering av en </a:t>
            </a:r>
            <a:r>
              <a:rPr lang="nb-NO" sz="2000" b="1" dirty="0" err="1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Inbound</a:t>
            </a:r>
            <a:r>
              <a:rPr lang="nb-NO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b="1" dirty="0" err="1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nb-NO" sz="2000" b="1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spesialist. </a:t>
            </a:r>
          </a:p>
          <a:p>
            <a:pPr algn="ctr" eaLnBrk="1" hangingPunct="1">
              <a:lnSpc>
                <a:spcPct val="130000"/>
              </a:lnSpc>
            </a:pPr>
            <a:r>
              <a:rPr 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Likte du denne e-boken? Registrer deg for en gratis</a:t>
            </a:r>
            <a:br>
              <a:rPr 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konsultasjon hvor vi kan presentere hva vi kan gjøre </a:t>
            </a:r>
            <a:br>
              <a:rPr 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deg og ditt firma.</a:t>
            </a:r>
          </a:p>
          <a:p>
            <a:pPr algn="ctr" eaLnBrk="1" hangingPunct="1">
              <a:lnSpc>
                <a:spcPct val="130000"/>
              </a:lnSpc>
            </a:pPr>
            <a:r>
              <a:rPr lang="nb-NO" altLang="en-US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www.dikom.no</a:t>
            </a:r>
            <a:endParaRPr lang="nb-NO" altLang="en-US" sz="2000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nb-NO" altLang="en-US" sz="2000" dirty="0">
                <a:solidFill>
                  <a:srgbClr val="6E6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hei@dikom.no</a:t>
            </a:r>
            <a:endParaRPr lang="nb-NO" altLang="en-US" sz="2000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en-US" altLang="en-US" sz="2000" dirty="0">
              <a:solidFill>
                <a:srgbClr val="6E6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0FBD7A-96DB-EF4A-B225-A11399B3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73695"/>
              </p:ext>
            </p:extLst>
          </p:nvPr>
        </p:nvGraphicFramePr>
        <p:xfrm>
          <a:off x="1977409" y="1060860"/>
          <a:ext cx="8128000" cy="4211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EKSEMPEL ELSA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BAKGRUNN</a:t>
                      </a:r>
                    </a:p>
                    <a:p>
                      <a:pPr algn="ctr"/>
                      <a:r>
                        <a:rPr lang="en-US" sz="1400" b="0" dirty="0" err="1"/>
                        <a:t>Jobb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Karriære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Familie</a:t>
                      </a:r>
                      <a:r>
                        <a:rPr lang="en-US" sz="1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HR-</a:t>
                      </a:r>
                      <a:r>
                        <a:rPr lang="en-US" dirty="0" err="1"/>
                        <a:t>sjef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Vært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ansatt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samme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selskap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10 </a:t>
                      </a:r>
                      <a:r>
                        <a:rPr lang="en-US" dirty="0" err="1"/>
                        <a:t>år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Arbeidet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oppover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fra</a:t>
                      </a:r>
                      <a:r>
                        <a:rPr lang="en-US" dirty="0"/>
                        <a:t> HR </a:t>
                      </a:r>
                      <a:r>
                        <a:rPr lang="en-US" dirty="0" err="1"/>
                        <a:t>assistent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Gift </a:t>
                      </a:r>
                      <a:r>
                        <a:rPr lang="en-US" baseline="0" dirty="0" err="1"/>
                        <a:t>og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har</a:t>
                      </a:r>
                      <a:r>
                        <a:rPr lang="en-US" baseline="0" dirty="0"/>
                        <a:t> to barn (</a:t>
                      </a:r>
                      <a:r>
                        <a:rPr lang="en-US" baseline="0" dirty="0" err="1"/>
                        <a:t>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åtte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år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DEMOGRAFI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Kjønn</a:t>
                      </a:r>
                      <a:r>
                        <a:rPr lang="en-US" sz="1400" b="0" dirty="0"/>
                        <a:t>?</a:t>
                      </a:r>
                      <a:r>
                        <a:rPr lang="en-US" sz="1400" b="0" baseline="0" dirty="0"/>
                        <a:t> Alder? </a:t>
                      </a:r>
                      <a:r>
                        <a:rPr lang="en-US" sz="1400" b="0" baseline="0" dirty="0" err="1"/>
                        <a:t>Inntekt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Bosted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Kvinne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Alder </a:t>
                      </a:r>
                      <a:r>
                        <a:rPr lang="en-US" baseline="0" dirty="0"/>
                        <a:t>30 – 45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Inntekt</a:t>
                      </a:r>
                      <a:r>
                        <a:rPr lang="en-US" baseline="0" dirty="0"/>
                        <a:t> 700 – 800 000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Forsted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GJENKJENNENDE FAKTORER</a:t>
                      </a:r>
                    </a:p>
                    <a:p>
                      <a:pPr algn="ctr"/>
                      <a:r>
                        <a:rPr lang="en-US" sz="1400" b="0" dirty="0" err="1"/>
                        <a:t>Oppførsel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Kommunikasjonspreferanser</a:t>
                      </a:r>
                      <a:r>
                        <a:rPr lang="en-US" sz="1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Rolig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Har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sannsynligvis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assistent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Ønsker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å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oppdatert</a:t>
                      </a:r>
                      <a:r>
                        <a:rPr lang="en-US" baseline="0" dirty="0"/>
                        <a:t> om </a:t>
                      </a:r>
                      <a:r>
                        <a:rPr lang="en-US" baseline="0" dirty="0" err="1"/>
                        <a:t>nyheter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informasjon</a:t>
                      </a:r>
                      <a:r>
                        <a:rPr lang="en-US" baseline="0" dirty="0"/>
                        <a:t> via e-post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A3C3781-E543-EC4A-8B4C-626B52D3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1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F9A73-7AB1-BC4B-8D50-E5324DD3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A1B0D-6EE8-1A4D-B0AA-BFF20276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58552"/>
              </p:ext>
            </p:extLst>
          </p:nvPr>
        </p:nvGraphicFramePr>
        <p:xfrm>
          <a:off x="1977409" y="1060860"/>
          <a:ext cx="8128000" cy="3937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EKSEMPEL ELSA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MÅL</a:t>
                      </a:r>
                    </a:p>
                    <a:p>
                      <a:pPr algn="ctr"/>
                      <a:r>
                        <a:rPr lang="en-US" sz="1400" b="0" dirty="0" err="1"/>
                        <a:t>Hovedmål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Delmål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Ha </a:t>
                      </a:r>
                      <a:r>
                        <a:rPr lang="en-US" dirty="0" err="1"/>
                        <a:t>fornøyde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ansatte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unngå</a:t>
                      </a:r>
                      <a:r>
                        <a:rPr lang="en-US" dirty="0"/>
                        <a:t> for </a:t>
                      </a:r>
                      <a:r>
                        <a:rPr lang="en-US" dirty="0" err="1"/>
                        <a:t>mye</a:t>
                      </a:r>
                      <a:r>
                        <a:rPr lang="en-US" dirty="0"/>
                        <a:t> </a:t>
                      </a:r>
                      <a:r>
                        <a:rPr lang="en-US"/>
                        <a:t>utskiftning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Støtte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ledelsen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viktige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beslutninger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UTFORDRINGER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Viktigste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Sekundær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utfordring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Få</a:t>
                      </a:r>
                      <a:r>
                        <a:rPr lang="en-US" dirty="0"/>
                        <a:t> alt </a:t>
                      </a:r>
                      <a:r>
                        <a:rPr lang="en-US" dirty="0" err="1"/>
                        <a:t>gjort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avdeling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få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ansatte</a:t>
                      </a:r>
                      <a:r>
                        <a:rPr lang="en-US" dirty="0"/>
                        <a:t>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Implementere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endringer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organisasjonen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HVA KAN VI GJØRE</a:t>
                      </a:r>
                      <a:endParaRPr lang="en-US" baseline="0" dirty="0"/>
                    </a:p>
                    <a:p>
                      <a:pPr algn="ctr"/>
                      <a:r>
                        <a:rPr lang="nb-NO" sz="1400" b="0" dirty="0"/>
                        <a:t>... for å hjelpe vår </a:t>
                      </a:r>
                      <a:r>
                        <a:rPr lang="nb-NO" sz="1400" b="0" dirty="0" err="1"/>
                        <a:t>persona</a:t>
                      </a:r>
                      <a:r>
                        <a:rPr lang="nb-NO" sz="1400" b="0" dirty="0"/>
                        <a:t> å oppnå sine mål? </a:t>
                      </a:r>
                    </a:p>
                    <a:p>
                      <a:pPr algn="ctr"/>
                      <a:r>
                        <a:rPr lang="nb-NO" sz="1400" b="0" dirty="0"/>
                        <a:t>... for å hjelpe vår </a:t>
                      </a:r>
                      <a:r>
                        <a:rPr lang="nb-NO" sz="1400" b="0" dirty="0" err="1"/>
                        <a:t>persona</a:t>
                      </a:r>
                      <a:r>
                        <a:rPr lang="nb-NO" sz="1400" b="0" dirty="0"/>
                        <a:t> å overvinne sine utfordringer?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Gjør det enkelt å administrere alle ansattes data på ett sted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Integrere med juridiske- og økonomiske-systemer.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F0208-FE12-A54C-8705-47A7091F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AD745-1CA9-5D45-86F9-37441BD9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56996"/>
              </p:ext>
            </p:extLst>
          </p:nvPr>
        </p:nvGraphicFramePr>
        <p:xfrm>
          <a:off x="1977409" y="1060860"/>
          <a:ext cx="8128000" cy="5217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EKSEMPEL ELSA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REELLE UTSAGN</a:t>
                      </a:r>
                    </a:p>
                    <a:p>
                      <a:pPr algn="ctr"/>
                      <a:r>
                        <a:rPr lang="en-US" sz="1400" b="0" dirty="0"/>
                        <a:t>Om </a:t>
                      </a:r>
                      <a:r>
                        <a:rPr lang="en-US" sz="1400" b="0" dirty="0" err="1"/>
                        <a:t>mål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osv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«Det har vært vanskelig å få selskapet til å ta i bruk ny teknologi tidligere.»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«Jeg har ikke tid til opplæring av nye ansatte på en million forskjellige databaser og plattformer.»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«Jeg har håndtert mange smertefulle integrasjoner med andre avdelinger 'databaser og programvarer.»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VANLIGE INNVENDINGER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Hvorfor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vil</a:t>
                      </a:r>
                      <a:r>
                        <a:rPr lang="en-US" sz="1400" b="0" baseline="0" dirty="0"/>
                        <a:t> de </a:t>
                      </a:r>
                      <a:r>
                        <a:rPr lang="en-US" sz="1400" b="0" baseline="0" dirty="0" err="1"/>
                        <a:t>ikke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kjøpe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ditt</a:t>
                      </a:r>
                      <a:r>
                        <a:rPr lang="en-US" sz="1400" b="0" baseline="0" dirty="0"/>
                        <a:t> product </a:t>
                      </a:r>
                      <a:r>
                        <a:rPr lang="en-US" sz="1400" b="0" baseline="0" dirty="0" err="1"/>
                        <a:t>eller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tjenester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«Jeg er bekymret for at jeg kan miste data ved overføring til et nytt system.»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«Jeg ønsker ikke å være ansvarlig for opplæring av hele selskapet ved bytte til et nytt system».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4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C6BAE9-DE60-F744-9FB9-8720E729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CA819-BE63-BD44-8CCD-ECE39D63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56001"/>
              </p:ext>
            </p:extLst>
          </p:nvPr>
        </p:nvGraphicFramePr>
        <p:xfrm>
          <a:off x="1977409" y="1060860"/>
          <a:ext cx="8128000" cy="3388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EKSEMPEL ELSA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MARKEDSFØRING</a:t>
                      </a:r>
                      <a:endParaRPr lang="en-US" baseline="0" dirty="0"/>
                    </a:p>
                    <a:p>
                      <a:pPr algn="ctr"/>
                      <a:r>
                        <a:rPr lang="en-US" sz="1400" b="0" baseline="0" dirty="0" err="1"/>
                        <a:t>Hvordan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skal</a:t>
                      </a:r>
                      <a:r>
                        <a:rPr lang="en-US" sz="1400" b="0" baseline="0" dirty="0"/>
                        <a:t> du </a:t>
                      </a:r>
                      <a:r>
                        <a:rPr lang="en-US" sz="1400" b="0" baseline="0" dirty="0" err="1"/>
                        <a:t>beskrive</a:t>
                      </a:r>
                      <a:r>
                        <a:rPr lang="en-US" sz="1400" b="0" baseline="0" dirty="0"/>
                        <a:t> din </a:t>
                      </a:r>
                      <a:r>
                        <a:rPr lang="en-US" sz="1400" b="0" baseline="0" dirty="0" err="1"/>
                        <a:t>løsning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til</a:t>
                      </a:r>
                      <a:r>
                        <a:rPr lang="en-US" sz="1400" b="0" baseline="0" dirty="0"/>
                        <a:t> din persona ?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Integrert</a:t>
                      </a:r>
                      <a:r>
                        <a:rPr lang="en-US" dirty="0"/>
                        <a:t> HR </a:t>
                      </a:r>
                      <a:r>
                        <a:rPr lang="en-US" dirty="0" err="1"/>
                        <a:t>databehandlingssystem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SALGSARGUMENT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Selg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løsningen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til</a:t>
                      </a:r>
                      <a:r>
                        <a:rPr lang="en-US" sz="1400" b="0" dirty="0"/>
                        <a:t> din persona!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nb-NO" dirty="0"/>
                        <a:t>Vi gir deg et intuitiv system som integreres med eksisterende programvare og plattformer. Du vil få support og hjelp til opplæring av nye medarbeider for å få de rask opp på systemet.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449909-ADB5-664C-97D4-2ACCD6BB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5031" y="-134036"/>
            <a:ext cx="15967707" cy="6992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8758F-DC12-704C-9766-A526BAEC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9" y="-1127390"/>
            <a:ext cx="10626969" cy="11403692"/>
          </a:xfrm>
          <a:prstGeom prst="rect">
            <a:avLst/>
          </a:prstGeom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056943" y="688141"/>
            <a:ext cx="774192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2D1129"/>
                </a:solidFill>
                <a:latin typeface="Arial Rounded MT Bold" panose="020F0704030504030204" pitchFamily="34" charset="77"/>
                <a:ea typeface="+mj-ea"/>
                <a:cs typeface="+mj-cs"/>
              </a:rPr>
              <a:t>Din tur!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262479" y="2150148"/>
            <a:ext cx="4206641" cy="1625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Vi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har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gjort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tilgjengelig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en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PowerPoint for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nedlasting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6E6F72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Denne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kan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du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fritt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bruke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til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å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</a:t>
            </a:r>
            <a:r>
              <a:rPr lang="en-US" sz="2000" dirty="0" err="1">
                <a:solidFill>
                  <a:srgbClr val="6E6F72"/>
                </a:solidFill>
                <a:latin typeface="+mn-lt"/>
                <a:ea typeface="+mn-ea"/>
              </a:rPr>
              <a:t>utvikle</a:t>
            </a:r>
            <a:r>
              <a:rPr lang="en-US" sz="2000" dirty="0">
                <a:solidFill>
                  <a:srgbClr val="6E6F72"/>
                </a:solidFill>
                <a:latin typeface="+mn-lt"/>
                <a:ea typeface="+mn-ea"/>
              </a:rPr>
              <a:t> dine personas. 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E6F72"/>
              </a:solidFill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26DBED-BDA6-B74D-801B-7042BF6E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04651"/>
              </p:ext>
            </p:extLst>
          </p:nvPr>
        </p:nvGraphicFramePr>
        <p:xfrm>
          <a:off x="1977409" y="1060860"/>
          <a:ext cx="8128000" cy="33883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personasen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BAKGRUNN</a:t>
                      </a:r>
                    </a:p>
                    <a:p>
                      <a:pPr algn="ctr"/>
                      <a:r>
                        <a:rPr lang="en-US" sz="1400" b="0" dirty="0" err="1"/>
                        <a:t>Jobb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Karriære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Familie</a:t>
                      </a:r>
                      <a:r>
                        <a:rPr lang="en-US" sz="1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Jobb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Karriære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Familieliv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DEMOGRAFI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Kjønn</a:t>
                      </a:r>
                      <a:r>
                        <a:rPr lang="en-US" sz="1400" b="0" dirty="0"/>
                        <a:t>?</a:t>
                      </a:r>
                      <a:r>
                        <a:rPr lang="en-US" sz="1400" b="0" baseline="0" dirty="0"/>
                        <a:t> Alder? </a:t>
                      </a:r>
                      <a:r>
                        <a:rPr lang="en-US" sz="1400" b="0" baseline="0" dirty="0" err="1"/>
                        <a:t>Inntekt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Bosted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Kjønn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Alder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Inntekt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Bosted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GJENKJENNENDE FAKTORER</a:t>
                      </a:r>
                    </a:p>
                    <a:p>
                      <a:pPr algn="ctr"/>
                      <a:r>
                        <a:rPr lang="en-US" sz="1800" b="0" dirty="0" err="1"/>
                        <a:t>Oppførsel</a:t>
                      </a:r>
                      <a:r>
                        <a:rPr lang="en-US" sz="1800" b="0" dirty="0"/>
                        <a:t>? </a:t>
                      </a:r>
                      <a:r>
                        <a:rPr lang="en-US" sz="1800" b="0" dirty="0" err="1"/>
                        <a:t>Kommunikasjonspreferanser</a:t>
                      </a:r>
                      <a:r>
                        <a:rPr lang="en-US" sz="1800" b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Oppførsel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err="1"/>
                        <a:t>Kommunikasjonspreferanser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097A18-0537-454F-B0DB-7DBC4672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36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B035E5-5CA7-7245-8CFF-DC062B69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398" cy="722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CE466-E496-9243-8DC1-E9B8BCD1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" y="6305419"/>
            <a:ext cx="3420372" cy="50144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16563"/>
              </p:ext>
            </p:extLst>
          </p:nvPr>
        </p:nvGraphicFramePr>
        <p:xfrm>
          <a:off x="1977409" y="1060860"/>
          <a:ext cx="8128000" cy="2656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på</a:t>
                      </a:r>
                      <a:r>
                        <a:rPr lang="en-US" dirty="0"/>
                        <a:t>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MÅL</a:t>
                      </a:r>
                    </a:p>
                    <a:p>
                      <a:pPr algn="ctr"/>
                      <a:r>
                        <a:rPr lang="en-US" sz="1400" b="0" dirty="0" err="1"/>
                        <a:t>Hovedmål</a:t>
                      </a:r>
                      <a:r>
                        <a:rPr lang="en-US" sz="1400" b="0" dirty="0"/>
                        <a:t>? </a:t>
                      </a:r>
                      <a:r>
                        <a:rPr lang="en-US" sz="1400" b="0" dirty="0" err="1"/>
                        <a:t>Delmål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Hovedmål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Delmål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UTFORDRINGER</a:t>
                      </a:r>
                      <a:br>
                        <a:rPr lang="en-US" dirty="0"/>
                      </a:br>
                      <a:r>
                        <a:rPr lang="en-US" sz="1400" b="0" dirty="0" err="1"/>
                        <a:t>Viktigste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utfordringer</a:t>
                      </a:r>
                      <a:r>
                        <a:rPr lang="en-US" sz="1400" b="0" baseline="0" dirty="0"/>
                        <a:t>? </a:t>
                      </a:r>
                      <a:r>
                        <a:rPr lang="en-US" sz="1400" b="0" baseline="0" dirty="0" err="1"/>
                        <a:t>Sekundær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utfordring</a:t>
                      </a:r>
                      <a:r>
                        <a:rPr lang="en-US" sz="1400" b="0" baseline="0" dirty="0"/>
                        <a:t>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Viktigste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Sekundære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utfordringer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HVA KAN VI GJØRE</a:t>
                      </a:r>
                      <a:endParaRPr lang="en-US" baseline="0" dirty="0"/>
                    </a:p>
                    <a:p>
                      <a:pPr algn="ctr"/>
                      <a:r>
                        <a:rPr lang="nb-NO" sz="1400" b="0" dirty="0"/>
                        <a:t>... for å hjelpe vår person å oppnå sine mål? </a:t>
                      </a:r>
                    </a:p>
                    <a:p>
                      <a:pPr algn="ctr"/>
                      <a:r>
                        <a:rPr lang="nb-NO" sz="1400" b="0" dirty="0"/>
                        <a:t>... for å hjelpe vår </a:t>
                      </a:r>
                      <a:r>
                        <a:rPr lang="nb-NO" sz="1400" b="0" dirty="0" err="1"/>
                        <a:t>persona</a:t>
                      </a:r>
                      <a:r>
                        <a:rPr lang="nb-NO" sz="1400" b="0" dirty="0"/>
                        <a:t> å overvinne sine utfordringer?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1</a:t>
                      </a:r>
                      <a:endParaRPr lang="en-US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Hva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vi </a:t>
                      </a:r>
                      <a:r>
                        <a:rPr lang="en-US" dirty="0" err="1"/>
                        <a:t>hjelpe</a:t>
                      </a:r>
                      <a:r>
                        <a:rPr lang="en-US" dirty="0"/>
                        <a:t> med </a:t>
                      </a:r>
                      <a:r>
                        <a:rPr lang="en-US" dirty="0" err="1"/>
                        <a:t>punkt</a:t>
                      </a:r>
                      <a:r>
                        <a:rPr lang="en-US" dirty="0"/>
                        <a:t> 2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93806"/>
      </p:ext>
    </p:extLst>
  </p:cSld>
  <p:clrMapOvr>
    <a:masterClrMapping/>
  </p:clrMapOvr>
</p:sld>
</file>

<file path=ppt/theme/theme1.xml><?xml version="1.0" encoding="utf-8"?>
<a:theme xmlns:a="http://schemas.openxmlformats.org/drawingml/2006/main" name="Dikom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komTema" id="{2F896396-14D1-F64B-B193-EDE52430F959}" vid="{8495B266-30EE-3D4C-BD14-DA97FD749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7dd12-e54b-4268-94ed-28c25489f6b1">
      <Terms xmlns="http://schemas.microsoft.com/office/infopath/2007/PartnerControls"/>
    </lcf76f155ced4ddcb4097134ff3c332f>
    <TaxCatchAll xmlns="bbb3be6d-d133-4a71-a911-6aae8fd72b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4AADB53FDD54CA30626FFC3A2E2B9" ma:contentTypeVersion="16" ma:contentTypeDescription="Create a new document." ma:contentTypeScope="" ma:versionID="d98db6e277b09ef2b5d633fa334d9a56">
  <xsd:schema xmlns:xsd="http://www.w3.org/2001/XMLSchema" xmlns:xs="http://www.w3.org/2001/XMLSchema" xmlns:p="http://schemas.microsoft.com/office/2006/metadata/properties" xmlns:ns2="97d7dd12-e54b-4268-94ed-28c25489f6b1" xmlns:ns3="bbb3be6d-d133-4a71-a911-6aae8fd72b83" targetNamespace="http://schemas.microsoft.com/office/2006/metadata/properties" ma:root="true" ma:fieldsID="ce5328f7a3cbcc620867062075a61435" ns2:_="" ns3:_="">
    <xsd:import namespace="97d7dd12-e54b-4268-94ed-28c25489f6b1"/>
    <xsd:import namespace="bbb3be6d-d133-4a71-a911-6aae8fd72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7dd12-e54b-4268-94ed-28c25489f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1f249d-8a67-4172-93f6-aa06b100df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be6d-d133-4a71-a911-6aae8fd72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a8b642-9629-4af2-9d00-4841f94aef3f}" ma:internalName="TaxCatchAll" ma:showField="CatchAllData" ma:web="bbb3be6d-d133-4a71-a911-6aae8fd72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5E89D3-201F-42F4-B771-1BE7D6F6C2D7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bb3be6d-d133-4a71-a911-6aae8fd72b83"/>
    <ds:schemaRef ds:uri="97d7dd12-e54b-4268-94ed-28c25489f6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72DA31-A04E-4305-A17D-D994D5BD9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303D3-3482-48DD-9057-4E37FA1B7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7dd12-e54b-4268-94ed-28c25489f6b1"/>
    <ds:schemaRef ds:uri="bbb3be6d-d133-4a71-a911-6aae8fd72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DikomTeamNY</Template>
  <TotalTime>18540</TotalTime>
  <Words>1022</Words>
  <Application>Microsoft Macintosh PowerPoint</Application>
  <PresentationFormat>Widescreen</PresentationFormat>
  <Paragraphs>221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Helvetica</vt:lpstr>
      <vt:lpstr>DikomTema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Kjersti Bakke</cp:lastModifiedBy>
  <cp:revision>11</cp:revision>
  <cp:lastPrinted>2018-09-11T13:52:48Z</cp:lastPrinted>
  <dcterms:created xsi:type="dcterms:W3CDTF">2016-07-07T13:52:20Z</dcterms:created>
  <dcterms:modified xsi:type="dcterms:W3CDTF">2022-12-15T12:19:44Z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0x0101009E24AADB53FDD54CA30626FFC3A2E2B9</vt:lpwstr>
  </property>
  <property fmtid="{D5CDD505-2E9C-101B-9397-08002B2CF9AE}" pid="3" name="MediaServiceImageTags">
    <vt:lpwstr/>
  </property>
</Properties>
</file>